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402" r:id="rId3"/>
    <p:sldId id="478" r:id="rId4"/>
    <p:sldId id="404" r:id="rId5"/>
    <p:sldId id="479" r:id="rId6"/>
    <p:sldId id="513" r:id="rId7"/>
    <p:sldId id="480" r:id="rId8"/>
    <p:sldId id="481" r:id="rId9"/>
    <p:sldId id="482" r:id="rId10"/>
    <p:sldId id="514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7" r:id="rId35"/>
    <p:sldId id="508" r:id="rId36"/>
    <p:sldId id="509" r:id="rId37"/>
    <p:sldId id="510" r:id="rId38"/>
    <p:sldId id="511" r:id="rId39"/>
    <p:sldId id="512" r:id="rId40"/>
    <p:sldId id="441" r:id="rId41"/>
    <p:sldId id="416" r:id="rId42"/>
    <p:sldId id="400" r:id="rId43"/>
    <p:sldId id="399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Selectors" id="{BC4A3995-4CED-4320-A673-95328C9C809D}">
          <p14:sldIdLst>
            <p14:sldId id="479"/>
          </p14:sldIdLst>
        </p14:section>
        <p14:section name="Primary Selectors" id="{A0D5FDD3-E304-4821-84B6-16D891ADEFDF}">
          <p14:sldIdLst>
            <p14:sldId id="513"/>
            <p14:sldId id="480"/>
            <p14:sldId id="481"/>
            <p14:sldId id="482"/>
          </p14:sldIdLst>
        </p14:section>
        <p14:section name="Nested Selectors" id="{8EDAC609-D3AC-444F-8FDC-FDBBDE27E7E2}">
          <p14:sldIdLst>
            <p14:sldId id="514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  <p14:section name="Pseudo Selectors" id="{A6A7EE84-4889-4E2F-B4D4-C01583BD3FE9}">
          <p14:sldIdLst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2430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73395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5792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23.xml"/><Relationship Id="rId3" Type="http://schemas.openxmlformats.org/officeDocument/2006/relationships/image" Target="../media/image11.png"/><Relationship Id="rId7" Type="http://schemas.openxmlformats.org/officeDocument/2006/relationships/slide" Target="slide5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image" Target="../media/image13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47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telenor.bg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Introduction to CSS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15016" y="1702774"/>
            <a:ext cx="8115463" cy="1192826"/>
          </a:xfrm>
        </p:spPr>
        <p:txBody>
          <a:bodyPr>
            <a:normAutofit/>
          </a:bodyPr>
          <a:lstStyle/>
          <a:p>
            <a:r>
              <a:rPr lang="en-US" dirty="0"/>
              <a:t>Selecting Elements to Apply a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2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Intro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4CA32-FEBB-462C-A88F-927D5AF4E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212" y="3047999"/>
            <a:ext cx="4962455" cy="31823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76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96" y="1997397"/>
            <a:ext cx="3119728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1" y="994158"/>
            <a:ext cx="3269032" cy="3437539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04281" y="1643661"/>
            <a:ext cx="4934664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67" y="1805292"/>
            <a:ext cx="5793542" cy="24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22" y="1476450"/>
            <a:ext cx="6405516" cy="45231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02" y="2614287"/>
            <a:ext cx="4964347" cy="35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103221"/>
            <a:ext cx="5395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5px;}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03221"/>
            <a:ext cx="53340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forte,Arial,sans-serif;}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416266"/>
                  </p:ext>
                </p:extLst>
              </p:nvPr>
            </p:nvGraphicFramePr>
            <p:xfrm>
              <a:off x="1065212" y="1527607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DC2F7A2C-73BE-46B9-BA49-AEDAA4F466E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212" y="1527607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2056541"/>
                  </p:ext>
                </p:extLst>
              </p:nvPr>
            </p:nvGraphicFramePr>
            <p:xfrm>
              <a:off x="7313612" y="1533525"/>
              <a:ext cx="3690505" cy="2076450"/>
            </p:xfrm>
            <a:graphic>
              <a:graphicData uri="http://schemas.microsoft.com/office/powerpoint/2016/slidezoom">
                <pslz:sldZm>
                  <pslz:sldZmObj sldId="513" cId="2737011642">
                    <pslz:zmPr id="{1BCDE9C0-4819-41D1-99B2-1172F7499A8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3612" y="15335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4848"/>
                  </p:ext>
                </p:extLst>
              </p:nvPr>
            </p:nvGraphicFramePr>
            <p:xfrm>
              <a:off x="10652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514" cId="3708791351">
                    <pslz:zmPr id="{317109FA-5D37-4C52-9BD2-5FE6EBA138B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52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110151"/>
                  </p:ext>
                </p:extLst>
              </p:nvPr>
            </p:nvGraphicFramePr>
            <p:xfrm>
              <a:off x="73136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496" cId="1151920589">
                    <pslz:zmPr id="{47959D12-5229-4356-946E-C8188C9E121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36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1938" y="1151121"/>
            <a:ext cx="55626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23138" y="2895600"/>
            <a:ext cx="5105400" cy="361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972" y="990703"/>
            <a:ext cx="3237214" cy="2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1272695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012" y="2169495"/>
            <a:ext cx="9448800" cy="721520"/>
          </a:xfrm>
        </p:spPr>
        <p:txBody>
          <a:bodyPr/>
          <a:lstStyle/>
          <a:p>
            <a:r>
              <a:rPr lang="en-US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84" y="3124200"/>
            <a:ext cx="5392057" cy="3276424"/>
          </a:xfrm>
          <a:prstGeom prst="roundRect">
            <a:avLst>
              <a:gd name="adj" fmla="val 31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796265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0412" y="4489551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69" y="1855072"/>
            <a:ext cx="6555854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CSS Selectors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Pseudo selectors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D806C0-3DE3-450D-B18A-3A4D9891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4563080"/>
            <a:ext cx="522430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altLang="en-US" sz="2800" dirty="0">
                <a:latin typeface="Consolas" panose="020B0609020204030204" pitchFamily="49" charset="0"/>
              </a:rPr>
              <a:t>: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hover</a:t>
            </a:r>
            <a:r>
              <a:rPr lang="en-US" altLang="en-US" sz="2800" dirty="0">
                <a:latin typeface="Consolas" panose="020B0609020204030204" pitchFamily="49" charset="0"/>
              </a:rPr>
              <a:t>,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visited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active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before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after …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A93FCB-F06B-4A5A-AF53-ED5EECDB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12" y="1855438"/>
            <a:ext cx="7086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red; 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AAB19C-A5EE-4C21-A372-3A4C84DEE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80" y="4401387"/>
            <a:ext cx="3052339" cy="16940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653" y="831127"/>
            <a:ext cx="5887519" cy="3681888"/>
          </a:xfrm>
          <a:prstGeom prst="roundRect">
            <a:avLst>
              <a:gd name="adj" fmla="val 8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</a:t>
            </a:r>
            <a:r>
              <a:rPr lang="en-US"/>
              <a:t>– Introduction to CSS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Primary Selectors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420C-4E5D-4639-AE8E-CE1C4B6D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24" y="838200"/>
            <a:ext cx="4067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52813" y="4104253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5351"/>
              <a:gd name="adj2" fmla="val 63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6" y="3250017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18212" y="4613825"/>
            <a:ext cx="55482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4" y="322155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Nested Selectors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A5EE4-3E48-45A6-81CA-900958388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32" y="1295400"/>
            <a:ext cx="3367959" cy="33531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8791351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506</TotalTime>
  <Words>2407</Words>
  <Application>Microsoft Office PowerPoint</Application>
  <PresentationFormat>Custom</PresentationFormat>
  <Paragraphs>501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Introduction to CSS </vt:lpstr>
      <vt:lpstr>Table of Contents</vt:lpstr>
      <vt:lpstr>Have a Question?</vt:lpstr>
      <vt:lpstr>CSS Selectors</vt:lpstr>
      <vt:lpstr>Primary Selectors</vt:lpstr>
      <vt:lpstr>Primary Selectors: Select by Tag</vt:lpstr>
      <vt:lpstr>Primary Selectors: Select by ID</vt:lpstr>
      <vt:lpstr>Primary Selectors: Select by Class</vt:lpstr>
      <vt:lpstr>Nested Selectors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Summary</vt:lpstr>
      <vt:lpstr>Web Fundamentals – Introduction to CSS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100</cp:revision>
  <dcterms:created xsi:type="dcterms:W3CDTF">2014-01-02T17:00:34Z</dcterms:created>
  <dcterms:modified xsi:type="dcterms:W3CDTF">2018-01-29T15:20:28Z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